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2" r:id="rId7"/>
    <p:sldId id="276" r:id="rId8"/>
    <p:sldId id="277" r:id="rId9"/>
    <p:sldId id="278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53D7B169-D998-4037-AFE8-725D4CB6EDEE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2215F-707F-4D59-95A6-D4964CB06340}" type="presOf" srcId="{53D7B169-D998-4037-AFE8-725D4CB6EDEE}" destId="{EF6377BB-EB2B-4635-8010-B3FD7AD16305}" srcOrd="1" destOrd="0" presId="urn:microsoft.com/office/officeart/2005/8/layout/vProcess5"/>
    <dgm:cxn modelId="{55D47B7A-1F7E-433D-8B70-F033D5D2F28D}" type="presOf" srcId="{7A4AA74A-8993-42DF-A8CF-046DC2692F4E}" destId="{5A8CE64D-0F09-4EF8-A654-FC3E279306B6}" srcOrd="0" destOrd="0" presId="urn:microsoft.com/office/officeart/2005/8/layout/vProcess5"/>
    <dgm:cxn modelId="{F60F6935-FE65-4078-A0F3-13E33E49AC7F}" type="presOf" srcId="{FEE71DA0-76F8-4F51-AED6-BE9A5D743A21}" destId="{B90BBF8C-D56E-4E97-9268-9D8201338E2D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11614C38-BFED-434A-9C51-1A8C9FC65F62}" type="presOf" srcId="{F3BBEDFF-7C39-4965-8633-13F0613C27FD}" destId="{10499D61-E3B2-4AE1-BE5B-8AAF988167F6}" srcOrd="0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170B2B18-B029-46AC-AFA7-97C9BFF08271}" type="presOf" srcId="{61F83860-31CC-4D54-8F67-BF46172DF85D}" destId="{80F0A8B7-FF4F-495E-9651-431957ABD498}" srcOrd="0" destOrd="0" presId="urn:microsoft.com/office/officeart/2005/8/layout/vProcess5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C279B426-DCE5-4F09-9454-E0CB508A1BBB}" type="presOf" srcId="{F3BBEDFF-7C39-4965-8633-13F0613C27FD}" destId="{E08EAFF8-0F51-4679-9EF9-62742218F7AF}" srcOrd="1" destOrd="0" presId="urn:microsoft.com/office/officeart/2005/8/layout/vProcess5"/>
    <dgm:cxn modelId="{D362B06C-EBC4-4FDF-8664-2B80D651711A}" type="presOf" srcId="{0FFB68DF-CA50-4599-8495-79DFE63CD635}" destId="{8242F592-A853-477D-B608-D03D3011A114}" srcOrd="1" destOrd="0" presId="urn:microsoft.com/office/officeart/2005/8/layout/vProcess5"/>
    <dgm:cxn modelId="{9850EF93-4C08-4CEF-A62D-437C4FC1D43E}" type="presOf" srcId="{61F83860-31CC-4D54-8F67-BF46172DF85D}" destId="{A00F6BD7-A383-4A6F-82DD-D06B0D0F3E1D}" srcOrd="1" destOrd="0" presId="urn:microsoft.com/office/officeart/2005/8/layout/vProcess5"/>
    <dgm:cxn modelId="{DBFD43CA-A00B-464A-8C94-CE6619A88A77}" type="presOf" srcId="{53D7B169-D998-4037-AFE8-725D4CB6EDEE}" destId="{B476807D-27B3-43CB-AA5F-A31F09641BC0}" srcOrd="0" destOrd="0" presId="urn:microsoft.com/office/officeart/2005/8/layout/vProcess5"/>
    <dgm:cxn modelId="{477A35D3-4C8C-4845-9856-F1CE62E8C873}" type="presOf" srcId="{D11AE3E5-7712-4C01-9CD5-8B649E1983C5}" destId="{529E9D2E-73AF-4724-A161-B0DED69F9142}" srcOrd="0" destOrd="0" presId="urn:microsoft.com/office/officeart/2005/8/layout/vProcess5"/>
    <dgm:cxn modelId="{7707F5BD-7831-4AE4-924E-108AB0957E06}" type="presOf" srcId="{AEBD2EC3-89F0-44C8-9753-77988B83C66D}" destId="{504B339F-F9ED-4EDD-AB44-31DEDC4C43CC}" srcOrd="0" destOrd="0" presId="urn:microsoft.com/office/officeart/2005/8/layout/vProcess5"/>
    <dgm:cxn modelId="{21087B81-D0A2-442D-8A6A-2C1BFCF31437}" type="presOf" srcId="{0FFB68DF-CA50-4599-8495-79DFE63CD635}" destId="{A46349AE-A9B2-4936-8C4A-4FA59CEDD0ED}" srcOrd="0" destOrd="0" presId="urn:microsoft.com/office/officeart/2005/8/layout/vProcess5"/>
    <dgm:cxn modelId="{BD6B62C1-39E1-4A88-B32F-4F9FEA7DA0C5}" type="presOf" srcId="{B3D265AD-4CE3-4A22-AD28-B344E3136B23}" destId="{E5EB1E3D-6DF5-422A-852E-3C58712928A6}" srcOrd="0" destOrd="0" presId="urn:microsoft.com/office/officeart/2005/8/layout/vProcess5"/>
    <dgm:cxn modelId="{64D2A7C9-F86D-46E0-8157-13573A2BD0D3}" type="presOf" srcId="{0A43BCA2-AAD0-4F06-8BE5-767B23012957}" destId="{CDEEFEEC-D35A-4217-B1FF-B4C8F0EAAE01}" srcOrd="1" destOrd="0" presId="urn:microsoft.com/office/officeart/2005/8/layout/vProcess5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79EB1873-5A3E-4797-B5FF-13FEEE5999CA}" type="presOf" srcId="{0A43BCA2-AAD0-4F06-8BE5-767B23012957}" destId="{BA25B86C-D2D9-48DC-8B7C-7F532D93F10A}" srcOrd="0" destOrd="0" presId="urn:microsoft.com/office/officeart/2005/8/layout/vProcess5"/>
    <dgm:cxn modelId="{EE51D5E8-DB8E-4967-A441-9D78D0EF46FD}" type="presParOf" srcId="{E5EB1E3D-6DF5-422A-852E-3C58712928A6}" destId="{3A6F3F3B-62C5-4515-91F1-06F24CE4FE0E}" srcOrd="0" destOrd="0" presId="urn:microsoft.com/office/officeart/2005/8/layout/vProcess5"/>
    <dgm:cxn modelId="{7672BE17-F2B8-4FBB-BC46-CC39DD268225}" type="presParOf" srcId="{E5EB1E3D-6DF5-422A-852E-3C58712928A6}" destId="{80F0A8B7-FF4F-495E-9651-431957ABD498}" srcOrd="1" destOrd="0" presId="urn:microsoft.com/office/officeart/2005/8/layout/vProcess5"/>
    <dgm:cxn modelId="{3CF6CA92-3D84-4489-9C58-FA81B0B1AB1B}" type="presParOf" srcId="{E5EB1E3D-6DF5-422A-852E-3C58712928A6}" destId="{10499D61-E3B2-4AE1-BE5B-8AAF988167F6}" srcOrd="2" destOrd="0" presId="urn:microsoft.com/office/officeart/2005/8/layout/vProcess5"/>
    <dgm:cxn modelId="{30EDD490-FEDD-4F2E-873D-F2B2714069C1}" type="presParOf" srcId="{E5EB1E3D-6DF5-422A-852E-3C58712928A6}" destId="{B476807D-27B3-43CB-AA5F-A31F09641BC0}" srcOrd="3" destOrd="0" presId="urn:microsoft.com/office/officeart/2005/8/layout/vProcess5"/>
    <dgm:cxn modelId="{E4D27F34-69FF-4288-8499-5FCB40BF87D8}" type="presParOf" srcId="{E5EB1E3D-6DF5-422A-852E-3C58712928A6}" destId="{A46349AE-A9B2-4936-8C4A-4FA59CEDD0ED}" srcOrd="4" destOrd="0" presId="urn:microsoft.com/office/officeart/2005/8/layout/vProcess5"/>
    <dgm:cxn modelId="{AC7157BB-178C-4932-BD4F-F3607EE3E4FC}" type="presParOf" srcId="{E5EB1E3D-6DF5-422A-852E-3C58712928A6}" destId="{BA25B86C-D2D9-48DC-8B7C-7F532D93F10A}" srcOrd="5" destOrd="0" presId="urn:microsoft.com/office/officeart/2005/8/layout/vProcess5"/>
    <dgm:cxn modelId="{6250C990-165E-4983-BA6C-DC0457F90F5B}" type="presParOf" srcId="{E5EB1E3D-6DF5-422A-852E-3C58712928A6}" destId="{529E9D2E-73AF-4724-A161-B0DED69F9142}" srcOrd="6" destOrd="0" presId="urn:microsoft.com/office/officeart/2005/8/layout/vProcess5"/>
    <dgm:cxn modelId="{AB52E07D-77FE-4D84-B196-F06782497601}" type="presParOf" srcId="{E5EB1E3D-6DF5-422A-852E-3C58712928A6}" destId="{5A8CE64D-0F09-4EF8-A654-FC3E279306B6}" srcOrd="7" destOrd="0" presId="urn:microsoft.com/office/officeart/2005/8/layout/vProcess5"/>
    <dgm:cxn modelId="{F1C60350-98C3-42F4-BDCF-D193CF8B8827}" type="presParOf" srcId="{E5EB1E3D-6DF5-422A-852E-3C58712928A6}" destId="{504B339F-F9ED-4EDD-AB44-31DEDC4C43CC}" srcOrd="8" destOrd="0" presId="urn:microsoft.com/office/officeart/2005/8/layout/vProcess5"/>
    <dgm:cxn modelId="{195475B1-8EC7-4D9D-90D1-E116050A7804}" type="presParOf" srcId="{E5EB1E3D-6DF5-422A-852E-3C58712928A6}" destId="{B90BBF8C-D56E-4E97-9268-9D8201338E2D}" srcOrd="9" destOrd="0" presId="urn:microsoft.com/office/officeart/2005/8/layout/vProcess5"/>
    <dgm:cxn modelId="{55AEE58A-28B3-411B-930A-D1396065E44D}" type="presParOf" srcId="{E5EB1E3D-6DF5-422A-852E-3C58712928A6}" destId="{A00F6BD7-A383-4A6F-82DD-D06B0D0F3E1D}" srcOrd="10" destOrd="0" presId="urn:microsoft.com/office/officeart/2005/8/layout/vProcess5"/>
    <dgm:cxn modelId="{67552137-F122-4B0F-BF89-567E0CB74D67}" type="presParOf" srcId="{E5EB1E3D-6DF5-422A-852E-3C58712928A6}" destId="{E08EAFF8-0F51-4679-9EF9-62742218F7AF}" srcOrd="11" destOrd="0" presId="urn:microsoft.com/office/officeart/2005/8/layout/vProcess5"/>
    <dgm:cxn modelId="{42F4CDDB-BCDF-4EFA-AF0B-B199323CEFE5}" type="presParOf" srcId="{E5EB1E3D-6DF5-422A-852E-3C58712928A6}" destId="{EF6377BB-EB2B-4635-8010-B3FD7AD16305}" srcOrd="12" destOrd="0" presId="urn:microsoft.com/office/officeart/2005/8/layout/vProcess5"/>
    <dgm:cxn modelId="{73A57652-1446-4177-AAC2-2DC90B45E6F7}" type="presParOf" srcId="{E5EB1E3D-6DF5-422A-852E-3C58712928A6}" destId="{8242F592-A853-477D-B608-D03D3011A114}" srcOrd="13" destOrd="0" presId="urn:microsoft.com/office/officeart/2005/8/layout/vProcess5"/>
    <dgm:cxn modelId="{7B1A2CC4-1890-487A-A9DB-0BA7AE4EAA9B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84BC6-44D2-4768-92CC-6A22A5AAC8F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785C7-0C12-4CE1-BC1C-19BFA97B2ACE}">
      <dgm:prSet phldrT="[Text]"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165809B-042E-4C7D-AEFF-CCF25E645E0A}" type="parTrans" cxnId="{CB02691F-7E8D-4343-94EA-8606CCC29A0A}">
      <dgm:prSet/>
      <dgm:spPr/>
      <dgm:t>
        <a:bodyPr/>
        <a:lstStyle/>
        <a:p>
          <a:endParaRPr lang="en-US"/>
        </a:p>
      </dgm:t>
    </dgm:pt>
    <dgm:pt modelId="{A1719053-0D05-41C3-8EE6-C3DBB069ECF5}" type="sibTrans" cxnId="{CB02691F-7E8D-4343-94EA-8606CCC29A0A}">
      <dgm:prSet/>
      <dgm:spPr/>
      <dgm:t>
        <a:bodyPr/>
        <a:lstStyle/>
        <a:p>
          <a:endParaRPr lang="en-US"/>
        </a:p>
      </dgm:t>
    </dgm:pt>
    <dgm:pt modelId="{932FD56D-898E-4392-8AD7-E11D9539B0F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000" b="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95695BE-102B-4D7F-8B91-5173476C3397}" type="parTrans" cxnId="{F7FBD6E1-F965-4BF7-8D59-0C1AC2E0DB8A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7C6C054-4833-46D6-AC3D-0D0CB87A35E7}" type="sibTrans" cxnId="{F7FBD6E1-F965-4BF7-8D59-0C1AC2E0DB8A}">
      <dgm:prSet/>
      <dgm:spPr/>
      <dgm:t>
        <a:bodyPr/>
        <a:lstStyle/>
        <a:p>
          <a:endParaRPr lang="en-US"/>
        </a:p>
      </dgm:t>
    </dgm:pt>
    <dgm:pt modelId="{73877F04-527D-4394-B7FA-DC6AACDCF65C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সংগঠিতকরণ</a:t>
          </a:r>
          <a:endParaRPr lang="en-US" sz="20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701B08-8358-4378-92BE-6CA63B02ACFB}" type="parTrans" cxnId="{6E87A0BE-2EF8-4D44-842C-CFD89A6A9938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5928628-55B8-4D1C-A923-BC287BFCC81A}" type="sibTrans" cxnId="{6E87A0BE-2EF8-4D44-842C-CFD89A6A9938}">
      <dgm:prSet/>
      <dgm:spPr/>
      <dgm:t>
        <a:bodyPr/>
        <a:lstStyle/>
        <a:p>
          <a:endParaRPr lang="en-US"/>
        </a:p>
      </dgm:t>
    </dgm:pt>
    <dgm:pt modelId="{9C154B5F-B387-4FE3-B671-30035F90E7D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কর্মীসংস্থান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84B798-D080-4F0B-AA1D-DA00CB04A578}" type="parTrans" cxnId="{E26AF9B6-BC7B-4DC3-99BD-2B1EE7C5B21E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3FF1280-28F0-476C-BA1A-36DABFC8AB1F}" type="sibTrans" cxnId="{E26AF9B6-BC7B-4DC3-99BD-2B1EE7C5B21E}">
      <dgm:prSet/>
      <dgm:spPr/>
      <dgm:t>
        <a:bodyPr/>
        <a:lstStyle/>
        <a:p>
          <a:endParaRPr lang="en-US"/>
        </a:p>
      </dgm:t>
    </dgm:pt>
    <dgm:pt modelId="{669085A7-9A36-49FE-96AD-6AF67AE3FC5D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0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2116A9B-E022-46A2-ADCD-7129E710202F}" type="parTrans" cxnId="{3AEA780E-39FB-4B70-815F-F674D662E543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D487A4C-C12D-46B0-8B6B-896F1F077146}" type="sibTrans" cxnId="{3AEA780E-39FB-4B70-815F-F674D662E543}">
      <dgm:prSet/>
      <dgm:spPr/>
      <dgm:t>
        <a:bodyPr/>
        <a:lstStyle/>
        <a:p>
          <a:endParaRPr lang="en-US"/>
        </a:p>
      </dgm:t>
    </dgm:pt>
    <dgm:pt modelId="{3BAC58BC-2E78-4228-850B-CC5875E11AA0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নিয়ন্ত্রণ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310236-5811-41A3-816D-0B73E0A89360}" type="sibTrans" cxnId="{90407A43-4A2E-497E-BB32-BAEAD751CEAB}">
      <dgm:prSet/>
      <dgm:spPr/>
      <dgm:t>
        <a:bodyPr/>
        <a:lstStyle/>
        <a:p>
          <a:endParaRPr lang="en-US"/>
        </a:p>
      </dgm:t>
    </dgm:pt>
    <dgm:pt modelId="{614D5C10-2000-4809-87DB-80F7594A90CE}" type="parTrans" cxnId="{90407A43-4A2E-497E-BB32-BAEAD751CEAB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31FFF02-9CEE-4339-82C8-D3701D482A9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22FD03B-6124-48F9-8352-373621853A7F}" type="sibTrans" cxnId="{E69466C5-046F-4492-A3BC-16B5557F1546}">
      <dgm:prSet/>
      <dgm:spPr/>
      <dgm:t>
        <a:bodyPr/>
        <a:lstStyle/>
        <a:p>
          <a:endParaRPr lang="en-US"/>
        </a:p>
      </dgm:t>
    </dgm:pt>
    <dgm:pt modelId="{B9A65329-3BF1-47D6-A93D-3D184C65AC76}" type="parTrans" cxnId="{E69466C5-046F-4492-A3BC-16B5557F1546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E1623A3-A027-4B41-BCFB-4DFF76C4288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C5E516A-9BF8-4DBD-953D-8A9477C1295D}" type="sibTrans" cxnId="{9DF020A5-C352-4928-A00B-F5ACDEB6FB08}">
      <dgm:prSet/>
      <dgm:spPr/>
      <dgm:t>
        <a:bodyPr/>
        <a:lstStyle/>
        <a:p>
          <a:endParaRPr lang="en-US"/>
        </a:p>
      </dgm:t>
    </dgm:pt>
    <dgm:pt modelId="{8229F168-1FE2-4265-90D6-2BF3B1399F71}" type="parTrans" cxnId="{9DF020A5-C352-4928-A00B-F5ACDEB6FB08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BD8A582-BFD6-49BA-8934-2C5E7BB03E3B}" type="pres">
      <dgm:prSet presAssocID="{58584BC6-44D2-4768-92CC-6A22A5AAC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2D931-9F3E-48D1-97F6-FAE4D2ABDBCE}" type="pres">
      <dgm:prSet presAssocID="{D5E785C7-0C12-4CE1-BC1C-19BFA97B2ACE}" presName="centerShape" presStyleLbl="node0" presStyleIdx="0" presStyleCnt="1"/>
      <dgm:spPr/>
      <dgm:t>
        <a:bodyPr/>
        <a:lstStyle/>
        <a:p>
          <a:endParaRPr lang="en-US"/>
        </a:p>
      </dgm:t>
    </dgm:pt>
    <dgm:pt modelId="{39B8E8B3-6FB8-422D-AB43-A0723D191784}" type="pres">
      <dgm:prSet presAssocID="{A95695BE-102B-4D7F-8B91-5173476C339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FD3F5BD-4054-410B-A0A9-051E2298458A}" type="pres">
      <dgm:prSet presAssocID="{A95695BE-102B-4D7F-8B91-5173476C339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24C33B-5BCB-4BFA-BD78-72C9A7ECA0C6}" type="pres">
      <dgm:prSet presAssocID="{932FD56D-898E-4392-8AD7-E11D9539B0F2}" presName="node" presStyleLbl="node1" presStyleIdx="0" presStyleCnt="7" custRadScaleRad="100202" custRadScaleInc="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641B3-A4AB-4BD0-901C-29E097C64419}" type="pres">
      <dgm:prSet presAssocID="{A7701B08-8358-4378-92BE-6CA63B02ACF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A6D3D1D-51B7-426F-8BCC-F7222D12B102}" type="pres">
      <dgm:prSet presAssocID="{A7701B08-8358-4378-92BE-6CA63B02ACF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F14AB7F-8E06-4E7F-A155-3359D8A47D61}" type="pres">
      <dgm:prSet presAssocID="{73877F04-527D-4394-B7FA-DC6AACDCF65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A32B-2883-496C-BA3A-7556CD985A3D}" type="pres">
      <dgm:prSet presAssocID="{F384B798-D080-4F0B-AA1D-DA00CB04A57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C04C7DE-3F3F-4930-A1DC-8B0F86D8312F}" type="pres">
      <dgm:prSet presAssocID="{F384B798-D080-4F0B-AA1D-DA00CB04A57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07515A-6EE6-4B06-98DA-F188AB24B5C2}" type="pres">
      <dgm:prSet presAssocID="{9C154B5F-B387-4FE3-B671-30035F90E7DE}" presName="node" presStyleLbl="node1" presStyleIdx="2" presStyleCnt="7" custRadScaleRad="100099" custRadScaleInc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26F49-4245-4936-85B5-B079B1640049}" type="pres">
      <dgm:prSet presAssocID="{72116A9B-E022-46A2-ADCD-7129E710202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3403264-C0EA-474B-A138-807D2361A1E5}" type="pres">
      <dgm:prSet presAssocID="{72116A9B-E022-46A2-ADCD-7129E710202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9C6ABB0-38F3-465B-AC1A-91AD2E5B9CCD}" type="pres">
      <dgm:prSet presAssocID="{669085A7-9A36-49FE-96AD-6AF67AE3FC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36CAB-5A86-46EB-8348-DCF9C3AD1064}" type="pres">
      <dgm:prSet presAssocID="{8229F168-1FE2-4265-90D6-2BF3B1399F7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B793179-D573-4A44-B7F1-E7C537342D09}" type="pres">
      <dgm:prSet presAssocID="{8229F168-1FE2-4265-90D6-2BF3B1399F7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8BAFD4-3ACE-4C01-8BC2-D1A9C4DAC4EC}" type="pres">
      <dgm:prSet presAssocID="{CE1623A3-A027-4B41-BCFB-4DFF76C428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241E-E9B1-4147-B2E9-C4E4244BD018}" type="pres">
      <dgm:prSet presAssocID="{B9A65329-3BF1-47D6-A93D-3D184C65AC7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E5E83CC-FCF0-4F1B-B4DB-2DC93D2B064A}" type="pres">
      <dgm:prSet presAssocID="{B9A65329-3BF1-47D6-A93D-3D184C65AC7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01D549F-8E2A-48FA-A86C-BF38FCC0F783}" type="pres">
      <dgm:prSet presAssocID="{831FFF02-9CEE-4339-82C8-D3701D482A9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1126-4CC1-4BEB-BBC0-39D7EFF17DE9}" type="pres">
      <dgm:prSet presAssocID="{614D5C10-2000-4809-87DB-80F7594A90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43229D1-710A-4FA7-9D09-137F81E7D4B1}" type="pres">
      <dgm:prSet presAssocID="{614D5C10-2000-4809-87DB-80F7594A90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08B9EE3-89B3-45EF-9A6C-939A9E8B851D}" type="pres">
      <dgm:prSet presAssocID="{3BAC58BC-2E78-4228-850B-CC5875E11A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DA6D8-78E0-4D68-BD7C-91012E7D608D}" type="presOf" srcId="{72116A9B-E022-46A2-ADCD-7129E710202F}" destId="{53403264-C0EA-474B-A138-807D2361A1E5}" srcOrd="1" destOrd="0" presId="urn:microsoft.com/office/officeart/2005/8/layout/radial5"/>
    <dgm:cxn modelId="{9DF020A5-C352-4928-A00B-F5ACDEB6FB08}" srcId="{D5E785C7-0C12-4CE1-BC1C-19BFA97B2ACE}" destId="{CE1623A3-A027-4B41-BCFB-4DFF76C42885}" srcOrd="4" destOrd="0" parTransId="{8229F168-1FE2-4265-90D6-2BF3B1399F71}" sibTransId="{0C5E516A-9BF8-4DBD-953D-8A9477C1295D}"/>
    <dgm:cxn modelId="{CE1CDDC6-B5C6-4803-8579-9C94BF28D9A8}" type="presOf" srcId="{3BAC58BC-2E78-4228-850B-CC5875E11AA0}" destId="{108B9EE3-89B3-45EF-9A6C-939A9E8B851D}" srcOrd="0" destOrd="0" presId="urn:microsoft.com/office/officeart/2005/8/layout/radial5"/>
    <dgm:cxn modelId="{6E87A0BE-2EF8-4D44-842C-CFD89A6A9938}" srcId="{D5E785C7-0C12-4CE1-BC1C-19BFA97B2ACE}" destId="{73877F04-527D-4394-B7FA-DC6AACDCF65C}" srcOrd="1" destOrd="0" parTransId="{A7701B08-8358-4378-92BE-6CA63B02ACFB}" sibTransId="{75928628-55B8-4D1C-A923-BC287BFCC81A}"/>
    <dgm:cxn modelId="{3AEA780E-39FB-4B70-815F-F674D662E543}" srcId="{D5E785C7-0C12-4CE1-BC1C-19BFA97B2ACE}" destId="{669085A7-9A36-49FE-96AD-6AF67AE3FC5D}" srcOrd="3" destOrd="0" parTransId="{72116A9B-E022-46A2-ADCD-7129E710202F}" sibTransId="{ED487A4C-C12D-46B0-8B6B-896F1F077146}"/>
    <dgm:cxn modelId="{F7FBD6E1-F965-4BF7-8D59-0C1AC2E0DB8A}" srcId="{D5E785C7-0C12-4CE1-BC1C-19BFA97B2ACE}" destId="{932FD56D-898E-4392-8AD7-E11D9539B0F2}" srcOrd="0" destOrd="0" parTransId="{A95695BE-102B-4D7F-8B91-5173476C3397}" sibTransId="{47C6C054-4833-46D6-AC3D-0D0CB87A35E7}"/>
    <dgm:cxn modelId="{90407A43-4A2E-497E-BB32-BAEAD751CEAB}" srcId="{D5E785C7-0C12-4CE1-BC1C-19BFA97B2ACE}" destId="{3BAC58BC-2E78-4228-850B-CC5875E11AA0}" srcOrd="6" destOrd="0" parTransId="{614D5C10-2000-4809-87DB-80F7594A90CE}" sibTransId="{FA310236-5811-41A3-816D-0B73E0A89360}"/>
    <dgm:cxn modelId="{005BBE5A-929C-4EE1-80B2-0BB8EFD5DFF5}" type="presOf" srcId="{A95695BE-102B-4D7F-8B91-5173476C3397}" destId="{9FD3F5BD-4054-410B-A0A9-051E2298458A}" srcOrd="1" destOrd="0" presId="urn:microsoft.com/office/officeart/2005/8/layout/radial5"/>
    <dgm:cxn modelId="{BD571564-8533-4386-A396-9D47FBE58368}" type="presOf" srcId="{8229F168-1FE2-4265-90D6-2BF3B1399F71}" destId="{7B793179-D573-4A44-B7F1-E7C537342D09}" srcOrd="1" destOrd="0" presId="urn:microsoft.com/office/officeart/2005/8/layout/radial5"/>
    <dgm:cxn modelId="{4DAB7557-B0B5-4487-BD5C-53CEE5A22FF4}" type="presOf" srcId="{A95695BE-102B-4D7F-8B91-5173476C3397}" destId="{39B8E8B3-6FB8-422D-AB43-A0723D191784}" srcOrd="0" destOrd="0" presId="urn:microsoft.com/office/officeart/2005/8/layout/radial5"/>
    <dgm:cxn modelId="{2670CAEB-7BF9-4D96-B9DA-26E878D8DB43}" type="presOf" srcId="{72116A9B-E022-46A2-ADCD-7129E710202F}" destId="{E6F26F49-4245-4936-85B5-B079B1640049}" srcOrd="0" destOrd="0" presId="urn:microsoft.com/office/officeart/2005/8/layout/radial5"/>
    <dgm:cxn modelId="{2D3D0D58-F7F8-4526-B5D6-1BABA4AC3D26}" type="presOf" srcId="{8229F168-1FE2-4265-90D6-2BF3B1399F71}" destId="{F1436CAB-5A86-46EB-8348-DCF9C3AD1064}" srcOrd="0" destOrd="0" presId="urn:microsoft.com/office/officeart/2005/8/layout/radial5"/>
    <dgm:cxn modelId="{E5B521C4-D1AC-4201-8D8D-E53B367B508C}" type="presOf" srcId="{A7701B08-8358-4378-92BE-6CA63B02ACFB}" destId="{1C2641B3-A4AB-4BD0-901C-29E097C64419}" srcOrd="0" destOrd="0" presId="urn:microsoft.com/office/officeart/2005/8/layout/radial5"/>
    <dgm:cxn modelId="{E26AF9B6-BC7B-4DC3-99BD-2B1EE7C5B21E}" srcId="{D5E785C7-0C12-4CE1-BC1C-19BFA97B2ACE}" destId="{9C154B5F-B387-4FE3-B671-30035F90E7DE}" srcOrd="2" destOrd="0" parTransId="{F384B798-D080-4F0B-AA1D-DA00CB04A578}" sibTransId="{43FF1280-28F0-476C-BA1A-36DABFC8AB1F}"/>
    <dgm:cxn modelId="{D64C160C-17A7-4A55-933E-D8754953B87F}" type="presOf" srcId="{58584BC6-44D2-4768-92CC-6A22A5AAC8F2}" destId="{FBD8A582-BFD6-49BA-8934-2C5E7BB03E3B}" srcOrd="0" destOrd="0" presId="urn:microsoft.com/office/officeart/2005/8/layout/radial5"/>
    <dgm:cxn modelId="{FF2346A7-A3CE-4F16-8858-19DB45B36647}" type="presOf" srcId="{B9A65329-3BF1-47D6-A93D-3D184C65AC76}" destId="{0A03241E-E9B1-4147-B2E9-C4E4244BD018}" srcOrd="0" destOrd="0" presId="urn:microsoft.com/office/officeart/2005/8/layout/radial5"/>
    <dgm:cxn modelId="{D7BAFC6B-A317-4817-B280-F21F3190CF6B}" type="presOf" srcId="{73877F04-527D-4394-B7FA-DC6AACDCF65C}" destId="{BF14AB7F-8E06-4E7F-A155-3359D8A47D61}" srcOrd="0" destOrd="0" presId="urn:microsoft.com/office/officeart/2005/8/layout/radial5"/>
    <dgm:cxn modelId="{9D9AA002-549E-455B-AB10-87017EA41833}" type="presOf" srcId="{9C154B5F-B387-4FE3-B671-30035F90E7DE}" destId="{B707515A-6EE6-4B06-98DA-F188AB24B5C2}" srcOrd="0" destOrd="0" presId="urn:microsoft.com/office/officeart/2005/8/layout/radial5"/>
    <dgm:cxn modelId="{E69466C5-046F-4492-A3BC-16B5557F1546}" srcId="{D5E785C7-0C12-4CE1-BC1C-19BFA97B2ACE}" destId="{831FFF02-9CEE-4339-82C8-D3701D482A95}" srcOrd="5" destOrd="0" parTransId="{B9A65329-3BF1-47D6-A93D-3D184C65AC76}" sibTransId="{A22FD03B-6124-48F9-8352-373621853A7F}"/>
    <dgm:cxn modelId="{28A2BFF9-D7D6-4314-868E-5FBC5DDF3603}" type="presOf" srcId="{B9A65329-3BF1-47D6-A93D-3D184C65AC76}" destId="{FE5E83CC-FCF0-4F1B-B4DB-2DC93D2B064A}" srcOrd="1" destOrd="0" presId="urn:microsoft.com/office/officeart/2005/8/layout/radial5"/>
    <dgm:cxn modelId="{D6C6AB00-07C5-4FE4-8624-31C5FA6DFF40}" type="presOf" srcId="{932FD56D-898E-4392-8AD7-E11D9539B0F2}" destId="{E124C33B-5BCB-4BFA-BD78-72C9A7ECA0C6}" srcOrd="0" destOrd="0" presId="urn:microsoft.com/office/officeart/2005/8/layout/radial5"/>
    <dgm:cxn modelId="{DC0E768E-4A6D-45B8-A18D-02990E29E37F}" type="presOf" srcId="{D5E785C7-0C12-4CE1-BC1C-19BFA97B2ACE}" destId="{4B32D931-9F3E-48D1-97F6-FAE4D2ABDBCE}" srcOrd="0" destOrd="0" presId="urn:microsoft.com/office/officeart/2005/8/layout/radial5"/>
    <dgm:cxn modelId="{41C12BF7-46E5-4CE5-9C03-C4446F85DD9C}" type="presOf" srcId="{614D5C10-2000-4809-87DB-80F7594A90CE}" destId="{BA8A1126-4CC1-4BEB-BBC0-39D7EFF17DE9}" srcOrd="0" destOrd="0" presId="urn:microsoft.com/office/officeart/2005/8/layout/radial5"/>
    <dgm:cxn modelId="{46B25EE1-188E-4295-B377-E4D254EE21F3}" type="presOf" srcId="{A7701B08-8358-4378-92BE-6CA63B02ACFB}" destId="{5A6D3D1D-51B7-426F-8BCC-F7222D12B102}" srcOrd="1" destOrd="0" presId="urn:microsoft.com/office/officeart/2005/8/layout/radial5"/>
    <dgm:cxn modelId="{83BC5C54-140D-4010-8586-C9F77624236C}" type="presOf" srcId="{669085A7-9A36-49FE-96AD-6AF67AE3FC5D}" destId="{A9C6ABB0-38F3-465B-AC1A-91AD2E5B9CCD}" srcOrd="0" destOrd="0" presId="urn:microsoft.com/office/officeart/2005/8/layout/radial5"/>
    <dgm:cxn modelId="{FC3707AE-AB02-485B-A964-293514326C6D}" type="presOf" srcId="{F384B798-D080-4F0B-AA1D-DA00CB04A578}" destId="{5C04C7DE-3F3F-4930-A1DC-8B0F86D8312F}" srcOrd="1" destOrd="0" presId="urn:microsoft.com/office/officeart/2005/8/layout/radial5"/>
    <dgm:cxn modelId="{28035148-56E3-4241-8E94-748896D27B8B}" type="presOf" srcId="{831FFF02-9CEE-4339-82C8-D3701D482A95}" destId="{701D549F-8E2A-48FA-A86C-BF38FCC0F783}" srcOrd="0" destOrd="0" presId="urn:microsoft.com/office/officeart/2005/8/layout/radial5"/>
    <dgm:cxn modelId="{CB02691F-7E8D-4343-94EA-8606CCC29A0A}" srcId="{58584BC6-44D2-4768-92CC-6A22A5AAC8F2}" destId="{D5E785C7-0C12-4CE1-BC1C-19BFA97B2ACE}" srcOrd="0" destOrd="0" parTransId="{3165809B-042E-4C7D-AEFF-CCF25E645E0A}" sibTransId="{A1719053-0D05-41C3-8EE6-C3DBB069ECF5}"/>
    <dgm:cxn modelId="{A57DD46A-CD43-44F4-B1DA-7D17B9383ABA}" type="presOf" srcId="{F384B798-D080-4F0B-AA1D-DA00CB04A578}" destId="{720EA32B-2883-496C-BA3A-7556CD985A3D}" srcOrd="0" destOrd="0" presId="urn:microsoft.com/office/officeart/2005/8/layout/radial5"/>
    <dgm:cxn modelId="{6A3B7F45-E15F-4090-8C73-6574A77E9498}" type="presOf" srcId="{614D5C10-2000-4809-87DB-80F7594A90CE}" destId="{643229D1-710A-4FA7-9D09-137F81E7D4B1}" srcOrd="1" destOrd="0" presId="urn:microsoft.com/office/officeart/2005/8/layout/radial5"/>
    <dgm:cxn modelId="{B9B20F11-8E4F-4366-BF6B-FE3AEDF54F4D}" type="presOf" srcId="{CE1623A3-A027-4B41-BCFB-4DFF76C42885}" destId="{EC8BAFD4-3ACE-4C01-8BC2-D1A9C4DAC4EC}" srcOrd="0" destOrd="0" presId="urn:microsoft.com/office/officeart/2005/8/layout/radial5"/>
    <dgm:cxn modelId="{403E65DA-77BA-4E78-B6B4-170678D072A6}" type="presParOf" srcId="{FBD8A582-BFD6-49BA-8934-2C5E7BB03E3B}" destId="{4B32D931-9F3E-48D1-97F6-FAE4D2ABDBCE}" srcOrd="0" destOrd="0" presId="urn:microsoft.com/office/officeart/2005/8/layout/radial5"/>
    <dgm:cxn modelId="{CA416BC5-94AB-4129-BD43-64071F2ED68B}" type="presParOf" srcId="{FBD8A582-BFD6-49BA-8934-2C5E7BB03E3B}" destId="{39B8E8B3-6FB8-422D-AB43-A0723D191784}" srcOrd="1" destOrd="0" presId="urn:microsoft.com/office/officeart/2005/8/layout/radial5"/>
    <dgm:cxn modelId="{B76279F8-B62C-470F-90B3-2BB884010F08}" type="presParOf" srcId="{39B8E8B3-6FB8-422D-AB43-A0723D191784}" destId="{9FD3F5BD-4054-410B-A0A9-051E2298458A}" srcOrd="0" destOrd="0" presId="urn:microsoft.com/office/officeart/2005/8/layout/radial5"/>
    <dgm:cxn modelId="{8EB7ED21-4635-4D99-95C5-722EA636FCBC}" type="presParOf" srcId="{FBD8A582-BFD6-49BA-8934-2C5E7BB03E3B}" destId="{E124C33B-5BCB-4BFA-BD78-72C9A7ECA0C6}" srcOrd="2" destOrd="0" presId="urn:microsoft.com/office/officeart/2005/8/layout/radial5"/>
    <dgm:cxn modelId="{623CEE84-054A-441E-928A-F8F24FC2CF52}" type="presParOf" srcId="{FBD8A582-BFD6-49BA-8934-2C5E7BB03E3B}" destId="{1C2641B3-A4AB-4BD0-901C-29E097C64419}" srcOrd="3" destOrd="0" presId="urn:microsoft.com/office/officeart/2005/8/layout/radial5"/>
    <dgm:cxn modelId="{00574575-4988-4C7F-828C-6FC39191CD21}" type="presParOf" srcId="{1C2641B3-A4AB-4BD0-901C-29E097C64419}" destId="{5A6D3D1D-51B7-426F-8BCC-F7222D12B102}" srcOrd="0" destOrd="0" presId="urn:microsoft.com/office/officeart/2005/8/layout/radial5"/>
    <dgm:cxn modelId="{12821459-0A39-457C-AFCC-DBC9D6FDBE89}" type="presParOf" srcId="{FBD8A582-BFD6-49BA-8934-2C5E7BB03E3B}" destId="{BF14AB7F-8E06-4E7F-A155-3359D8A47D61}" srcOrd="4" destOrd="0" presId="urn:microsoft.com/office/officeart/2005/8/layout/radial5"/>
    <dgm:cxn modelId="{7F363B1C-2035-43F7-84C9-1645BE7D9879}" type="presParOf" srcId="{FBD8A582-BFD6-49BA-8934-2C5E7BB03E3B}" destId="{720EA32B-2883-496C-BA3A-7556CD985A3D}" srcOrd="5" destOrd="0" presId="urn:microsoft.com/office/officeart/2005/8/layout/radial5"/>
    <dgm:cxn modelId="{709D8AF1-ED4F-418A-8E20-15362207FEDF}" type="presParOf" srcId="{720EA32B-2883-496C-BA3A-7556CD985A3D}" destId="{5C04C7DE-3F3F-4930-A1DC-8B0F86D8312F}" srcOrd="0" destOrd="0" presId="urn:microsoft.com/office/officeart/2005/8/layout/radial5"/>
    <dgm:cxn modelId="{0F97B68F-CF50-4E6E-BEF5-F1A3922EA013}" type="presParOf" srcId="{FBD8A582-BFD6-49BA-8934-2C5E7BB03E3B}" destId="{B707515A-6EE6-4B06-98DA-F188AB24B5C2}" srcOrd="6" destOrd="0" presId="urn:microsoft.com/office/officeart/2005/8/layout/radial5"/>
    <dgm:cxn modelId="{8B550E7D-0C5D-4908-A42A-486A2EBC7EFE}" type="presParOf" srcId="{FBD8A582-BFD6-49BA-8934-2C5E7BB03E3B}" destId="{E6F26F49-4245-4936-85B5-B079B1640049}" srcOrd="7" destOrd="0" presId="urn:microsoft.com/office/officeart/2005/8/layout/radial5"/>
    <dgm:cxn modelId="{9CF1300E-53F4-471F-8C94-6876516F7C7C}" type="presParOf" srcId="{E6F26F49-4245-4936-85B5-B079B1640049}" destId="{53403264-C0EA-474B-A138-807D2361A1E5}" srcOrd="0" destOrd="0" presId="urn:microsoft.com/office/officeart/2005/8/layout/radial5"/>
    <dgm:cxn modelId="{341B513D-4FAA-41A5-B762-68D997E96D3D}" type="presParOf" srcId="{FBD8A582-BFD6-49BA-8934-2C5E7BB03E3B}" destId="{A9C6ABB0-38F3-465B-AC1A-91AD2E5B9CCD}" srcOrd="8" destOrd="0" presId="urn:microsoft.com/office/officeart/2005/8/layout/radial5"/>
    <dgm:cxn modelId="{7D1195D3-9576-46AB-A275-04E31BD0BD12}" type="presParOf" srcId="{FBD8A582-BFD6-49BA-8934-2C5E7BB03E3B}" destId="{F1436CAB-5A86-46EB-8348-DCF9C3AD1064}" srcOrd="9" destOrd="0" presId="urn:microsoft.com/office/officeart/2005/8/layout/radial5"/>
    <dgm:cxn modelId="{29A937C6-B1A6-42E2-9B72-37017B93F8C8}" type="presParOf" srcId="{F1436CAB-5A86-46EB-8348-DCF9C3AD1064}" destId="{7B793179-D573-4A44-B7F1-E7C537342D09}" srcOrd="0" destOrd="0" presId="urn:microsoft.com/office/officeart/2005/8/layout/radial5"/>
    <dgm:cxn modelId="{416F3FDD-41B6-484F-A983-50FEB0A59BF0}" type="presParOf" srcId="{FBD8A582-BFD6-49BA-8934-2C5E7BB03E3B}" destId="{EC8BAFD4-3ACE-4C01-8BC2-D1A9C4DAC4EC}" srcOrd="10" destOrd="0" presId="urn:microsoft.com/office/officeart/2005/8/layout/radial5"/>
    <dgm:cxn modelId="{01813EBD-BB46-4B16-A8E5-CC863D902B63}" type="presParOf" srcId="{FBD8A582-BFD6-49BA-8934-2C5E7BB03E3B}" destId="{0A03241E-E9B1-4147-B2E9-C4E4244BD018}" srcOrd="11" destOrd="0" presId="urn:microsoft.com/office/officeart/2005/8/layout/radial5"/>
    <dgm:cxn modelId="{91399D77-180F-4396-9765-650CF418AC03}" type="presParOf" srcId="{0A03241E-E9B1-4147-B2E9-C4E4244BD018}" destId="{FE5E83CC-FCF0-4F1B-B4DB-2DC93D2B064A}" srcOrd="0" destOrd="0" presId="urn:microsoft.com/office/officeart/2005/8/layout/radial5"/>
    <dgm:cxn modelId="{9E677165-6F1F-4C15-987F-48D51E36BE8E}" type="presParOf" srcId="{FBD8A582-BFD6-49BA-8934-2C5E7BB03E3B}" destId="{701D549F-8E2A-48FA-A86C-BF38FCC0F783}" srcOrd="12" destOrd="0" presId="urn:microsoft.com/office/officeart/2005/8/layout/radial5"/>
    <dgm:cxn modelId="{5105C42B-D822-4306-8B63-F9B959339E06}" type="presParOf" srcId="{FBD8A582-BFD6-49BA-8934-2C5E7BB03E3B}" destId="{BA8A1126-4CC1-4BEB-BBC0-39D7EFF17DE9}" srcOrd="13" destOrd="0" presId="urn:microsoft.com/office/officeart/2005/8/layout/radial5"/>
    <dgm:cxn modelId="{39C3BF94-2CE5-4148-AB38-C3658FEA51A8}" type="presParOf" srcId="{BA8A1126-4CC1-4BEB-BBC0-39D7EFF17DE9}" destId="{643229D1-710A-4FA7-9D09-137F81E7D4B1}" srcOrd="0" destOrd="0" presId="urn:microsoft.com/office/officeart/2005/8/layout/radial5"/>
    <dgm:cxn modelId="{243EFF72-F195-411D-86C3-C33EDFDEB7BB}" type="presParOf" srcId="{FBD8A582-BFD6-49BA-8934-2C5E7BB03E3B}" destId="{108B9EE3-89B3-45EF-9A6C-939A9E8B851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কোথায়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r>
            <a:rPr lang="bn-IN" sz="320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কখন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AC4D5C-F744-4F25-A0DF-BA98C24514C9}" type="presOf" srcId="{D871FA58-AFB9-4F33-816E-0A3437A771E1}" destId="{87D9D134-053E-445B-B40F-ADCE83E2E2C5}" srcOrd="0" destOrd="0" presId="urn:microsoft.com/office/officeart/2005/8/layout/radial1"/>
    <dgm:cxn modelId="{6A80CE61-E154-45F4-9275-F5ADDAB63FFF}" type="presOf" srcId="{7B8493D9-1872-4BA4-A2D6-EDE5B809DF32}" destId="{1F54D78B-665D-4B23-BF6F-23FA11EEC8BE}" srcOrd="0" destOrd="0" presId="urn:microsoft.com/office/officeart/2005/8/layout/radial1"/>
    <dgm:cxn modelId="{653AA0A1-706F-4B31-8617-D5CF8B305777}" type="presOf" srcId="{1A8FDC78-F9A9-4A2A-B16D-E60BFA0EA616}" destId="{BB516F0E-8F05-4142-8B9B-D8C90DEC768A}" srcOrd="0" destOrd="0" presId="urn:microsoft.com/office/officeart/2005/8/layout/radial1"/>
    <dgm:cxn modelId="{56AEBC79-1C54-47E5-8B1D-7B629C109E4F}" type="presOf" srcId="{15270B88-2D2E-4245-9E84-8D506A3A7EBE}" destId="{028CF0E7-D611-4C24-8DA2-CD37DF1B558A}" srcOrd="0" destOrd="0" presId="urn:microsoft.com/office/officeart/2005/8/layout/radial1"/>
    <dgm:cxn modelId="{A92A838F-BA32-4652-BA9E-343F5F3EFCE9}" type="presOf" srcId="{C5CE90D0-B01A-4E89-8256-15A6AD18F161}" destId="{63915E91-55C5-4965-9D3F-05821BB1E483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0AAE8137-A6CC-4E0F-975C-33B05166C11B}" type="presOf" srcId="{0E49DB04-9C2E-47DE-8AE6-08692826D33C}" destId="{065C848B-74B8-4B8C-98C4-BDCF5E6E5EFB}" srcOrd="1" destOrd="0" presId="urn:microsoft.com/office/officeart/2005/8/layout/radial1"/>
    <dgm:cxn modelId="{8B2359B1-3900-4973-B9C7-218C5675D498}" type="presOf" srcId="{FAFD6900-9F92-43AF-87A0-0104095CE11D}" destId="{84CA0FE3-3625-4B0C-8579-4416D77E5B99}" srcOrd="0" destOrd="0" presId="urn:microsoft.com/office/officeart/2005/8/layout/radial1"/>
    <dgm:cxn modelId="{9FFA1794-341C-42F8-A094-065E4374D2E1}" type="presOf" srcId="{F100D99D-3991-4364-B6DA-F807F5CB58A3}" destId="{93A919ED-CF38-4B30-A852-4E4D47AF8CB2}" srcOrd="1" destOrd="0" presId="urn:microsoft.com/office/officeart/2005/8/layout/radial1"/>
    <dgm:cxn modelId="{40A0006D-7973-4EFD-8372-F5D6B3190E2F}" type="presOf" srcId="{FAFD6900-9F92-43AF-87A0-0104095CE11D}" destId="{224C3E8E-724E-4173-9B96-134707644A3E}" srcOrd="1" destOrd="0" presId="urn:microsoft.com/office/officeart/2005/8/layout/radial1"/>
    <dgm:cxn modelId="{5B218209-C8F2-47B1-A8BD-760FDE51A736}" type="presOf" srcId="{0E49DB04-9C2E-47DE-8AE6-08692826D33C}" destId="{42C3BD86-48AF-4D5C-A646-CDBE9A3CC4D4}" srcOrd="0" destOrd="0" presId="urn:microsoft.com/office/officeart/2005/8/layout/radial1"/>
    <dgm:cxn modelId="{42228E11-BF81-4784-8555-DD80B603BC46}" type="presOf" srcId="{7B8493D9-1872-4BA4-A2D6-EDE5B809DF32}" destId="{A85F4D33-EE3E-4D5D-B475-7BFCF8A088AF}" srcOrd="1" destOrd="0" presId="urn:microsoft.com/office/officeart/2005/8/layout/radial1"/>
    <dgm:cxn modelId="{206CD5D0-A082-4EEE-9845-D4F6C1F6E71A}" type="presOf" srcId="{F100D99D-3991-4364-B6DA-F807F5CB58A3}" destId="{52949CB7-C464-4487-8660-BC9E51D2A710}" srcOrd="0" destOrd="0" presId="urn:microsoft.com/office/officeart/2005/8/layout/radial1"/>
    <dgm:cxn modelId="{7F166893-29E1-4420-A282-A2D9B7B381F1}" type="presOf" srcId="{15270B88-2D2E-4245-9E84-8D506A3A7EBE}" destId="{2B840CAE-F26A-432C-86B6-E66E0C962DD6}" srcOrd="1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30A6E778-6CE3-4AA4-90E1-F839055A4D78}" type="presOf" srcId="{A4A6BF00-091E-420D-AC6B-D6341C0D0037}" destId="{C0B88221-2CFA-4DB1-ABD2-74058D06EBEE}" srcOrd="0" destOrd="0" presId="urn:microsoft.com/office/officeart/2005/8/layout/radial1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26D83D38-CC50-49FE-BFCA-7CC9910E2E12}" type="presOf" srcId="{DBB294C6-6D9E-43A9-BD5F-28120C5C0633}" destId="{974367E7-F80E-4B83-AEED-F44CD31A4E48}" srcOrd="0" destOrd="0" presId="urn:microsoft.com/office/officeart/2005/8/layout/radial1"/>
    <dgm:cxn modelId="{FEC4C91E-7D29-4966-90BF-33AA235E62D6}" type="presOf" srcId="{FE5CC637-D962-4713-831D-164DAB15B0DE}" destId="{94E0A571-155A-4E5F-B3AA-F29B2EB4BF66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2870AE9A-10A0-490F-9108-3B486C43FA7D}" type="presOf" srcId="{0C8156F4-12F0-40EC-93BF-C3E23A253A58}" destId="{DDE78BEB-F7FF-4BD2-AD7C-69DDC651BE68}" srcOrd="0" destOrd="0" presId="urn:microsoft.com/office/officeart/2005/8/layout/radial1"/>
    <dgm:cxn modelId="{45E9812C-FA8F-4071-B6B8-5615BDFCE338}" type="presOf" srcId="{C5CE90D0-B01A-4E89-8256-15A6AD18F161}" destId="{03C9D3F0-5567-43E9-8715-87B23DB0DEBD}" srcOrd="0" destOrd="0" presId="urn:microsoft.com/office/officeart/2005/8/layout/radial1"/>
    <dgm:cxn modelId="{A2A84535-F33B-4CB7-9275-0821D7CFDAD5}" type="presOf" srcId="{F5DFB6D9-5049-4F95-946C-E10E55B9926A}" destId="{9B4DCAE4-0BB0-4DD4-AFCB-E302D56F3428}" srcOrd="0" destOrd="0" presId="urn:microsoft.com/office/officeart/2005/8/layout/radial1"/>
    <dgm:cxn modelId="{859B5822-2BF3-466D-A8E9-FB1EC1FD29BD}" type="presOf" srcId="{19D3A1A0-74C9-4890-8461-0AB0290E2F98}" destId="{9EE103B2-CA0E-424F-8124-D2E905B5794A}" srcOrd="0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BAD46DD9-850F-4E07-B9B9-F3A70F76F2B8}" type="presParOf" srcId="{9EE103B2-CA0E-424F-8124-D2E905B5794A}" destId="{C0B88221-2CFA-4DB1-ABD2-74058D06EBEE}" srcOrd="0" destOrd="0" presId="urn:microsoft.com/office/officeart/2005/8/layout/radial1"/>
    <dgm:cxn modelId="{8A295E3F-1BED-4BDC-911B-E19D383EAF0C}" type="presParOf" srcId="{9EE103B2-CA0E-424F-8124-D2E905B5794A}" destId="{03C9D3F0-5567-43E9-8715-87B23DB0DEBD}" srcOrd="1" destOrd="0" presId="urn:microsoft.com/office/officeart/2005/8/layout/radial1"/>
    <dgm:cxn modelId="{07C49609-2403-4137-B537-04C566B4B84E}" type="presParOf" srcId="{03C9D3F0-5567-43E9-8715-87B23DB0DEBD}" destId="{63915E91-55C5-4965-9D3F-05821BB1E483}" srcOrd="0" destOrd="0" presId="urn:microsoft.com/office/officeart/2005/8/layout/radial1"/>
    <dgm:cxn modelId="{6AD34B57-218F-4A52-9A04-257AF4FEADD6}" type="presParOf" srcId="{9EE103B2-CA0E-424F-8124-D2E905B5794A}" destId="{94E0A571-155A-4E5F-B3AA-F29B2EB4BF66}" srcOrd="2" destOrd="0" presId="urn:microsoft.com/office/officeart/2005/8/layout/radial1"/>
    <dgm:cxn modelId="{56719D0D-2ADB-4C65-81DC-80AA81FD682F}" type="presParOf" srcId="{9EE103B2-CA0E-424F-8124-D2E905B5794A}" destId="{42C3BD86-48AF-4D5C-A646-CDBE9A3CC4D4}" srcOrd="3" destOrd="0" presId="urn:microsoft.com/office/officeart/2005/8/layout/radial1"/>
    <dgm:cxn modelId="{F263D23C-09E4-4C69-A7A2-5BBCC7064058}" type="presParOf" srcId="{42C3BD86-48AF-4D5C-A646-CDBE9A3CC4D4}" destId="{065C848B-74B8-4B8C-98C4-BDCF5E6E5EFB}" srcOrd="0" destOrd="0" presId="urn:microsoft.com/office/officeart/2005/8/layout/radial1"/>
    <dgm:cxn modelId="{AA30E188-2214-4D8D-956E-EE74855DBA4D}" type="presParOf" srcId="{9EE103B2-CA0E-424F-8124-D2E905B5794A}" destId="{974367E7-F80E-4B83-AEED-F44CD31A4E48}" srcOrd="4" destOrd="0" presId="urn:microsoft.com/office/officeart/2005/8/layout/radial1"/>
    <dgm:cxn modelId="{906F3FA3-7798-4A07-AB5A-1B53A5B89E9D}" type="presParOf" srcId="{9EE103B2-CA0E-424F-8124-D2E905B5794A}" destId="{52949CB7-C464-4487-8660-BC9E51D2A710}" srcOrd="5" destOrd="0" presId="urn:microsoft.com/office/officeart/2005/8/layout/radial1"/>
    <dgm:cxn modelId="{7DAA4883-6589-4AE4-B917-9C17F3FD29AE}" type="presParOf" srcId="{52949CB7-C464-4487-8660-BC9E51D2A710}" destId="{93A919ED-CF38-4B30-A852-4E4D47AF8CB2}" srcOrd="0" destOrd="0" presId="urn:microsoft.com/office/officeart/2005/8/layout/radial1"/>
    <dgm:cxn modelId="{A5CD89AC-7DFB-4486-8936-BCE641754888}" type="presParOf" srcId="{9EE103B2-CA0E-424F-8124-D2E905B5794A}" destId="{DDE78BEB-F7FF-4BD2-AD7C-69DDC651BE68}" srcOrd="6" destOrd="0" presId="urn:microsoft.com/office/officeart/2005/8/layout/radial1"/>
    <dgm:cxn modelId="{3B69D436-F0FB-41E4-8FE0-5A606CB65044}" type="presParOf" srcId="{9EE103B2-CA0E-424F-8124-D2E905B5794A}" destId="{028CF0E7-D611-4C24-8DA2-CD37DF1B558A}" srcOrd="7" destOrd="0" presId="urn:microsoft.com/office/officeart/2005/8/layout/radial1"/>
    <dgm:cxn modelId="{38E2F026-8328-4D00-83C9-CFF9A2060418}" type="presParOf" srcId="{028CF0E7-D611-4C24-8DA2-CD37DF1B558A}" destId="{2B840CAE-F26A-432C-86B6-E66E0C962DD6}" srcOrd="0" destOrd="0" presId="urn:microsoft.com/office/officeart/2005/8/layout/radial1"/>
    <dgm:cxn modelId="{2BF07CAD-4E26-4413-A427-670F738AACDF}" type="presParOf" srcId="{9EE103B2-CA0E-424F-8124-D2E905B5794A}" destId="{9B4DCAE4-0BB0-4DD4-AFCB-E302D56F3428}" srcOrd="8" destOrd="0" presId="urn:microsoft.com/office/officeart/2005/8/layout/radial1"/>
    <dgm:cxn modelId="{AF584CBC-73E6-4985-858C-4EB18EE6D182}" type="presParOf" srcId="{9EE103B2-CA0E-424F-8124-D2E905B5794A}" destId="{84CA0FE3-3625-4B0C-8579-4416D77E5B99}" srcOrd="9" destOrd="0" presId="urn:microsoft.com/office/officeart/2005/8/layout/radial1"/>
    <dgm:cxn modelId="{C47A3E05-2E06-472C-80C0-49C86647BDB8}" type="presParOf" srcId="{84CA0FE3-3625-4B0C-8579-4416D77E5B99}" destId="{224C3E8E-724E-4173-9B96-134707644A3E}" srcOrd="0" destOrd="0" presId="urn:microsoft.com/office/officeart/2005/8/layout/radial1"/>
    <dgm:cxn modelId="{A0CD1E1D-DA96-410A-8707-776926D7FED3}" type="presParOf" srcId="{9EE103B2-CA0E-424F-8124-D2E905B5794A}" destId="{BB516F0E-8F05-4142-8B9B-D8C90DEC768A}" srcOrd="10" destOrd="0" presId="urn:microsoft.com/office/officeart/2005/8/layout/radial1"/>
    <dgm:cxn modelId="{3D52A7B5-A744-4588-AAB1-916D07658513}" type="presParOf" srcId="{9EE103B2-CA0E-424F-8124-D2E905B5794A}" destId="{1F54D78B-665D-4B23-BF6F-23FA11EEC8BE}" srcOrd="11" destOrd="0" presId="urn:microsoft.com/office/officeart/2005/8/layout/radial1"/>
    <dgm:cxn modelId="{0D76E232-DC79-41C4-8761-16945179702A}" type="presParOf" srcId="{1F54D78B-665D-4B23-BF6F-23FA11EEC8BE}" destId="{A85F4D33-EE3E-4D5D-B475-7BFCF8A088AF}" srcOrd="0" destOrd="0" presId="urn:microsoft.com/office/officeart/2005/8/layout/radial1"/>
    <dgm:cxn modelId="{19C4C1EA-6547-462F-A583-2A2E192308C8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0A8B7-FF4F-495E-9651-431957ABD498}">
      <dsp:nvSpPr>
        <dsp:cNvPr id="0" name=""/>
        <dsp:cNvSpPr/>
      </dsp:nvSpPr>
      <dsp:spPr>
        <a:xfrm>
          <a:off x="0" y="0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sp:txBody>
      <dsp:txXfrm>
        <a:off x="24505" y="24505"/>
        <a:ext cx="2285015" cy="787666"/>
      </dsp:txXfrm>
    </dsp:sp>
    <dsp:sp modelId="{10499D61-E3B2-4AE1-BE5B-8AAF988167F6}">
      <dsp:nvSpPr>
        <dsp:cNvPr id="0" name=""/>
        <dsp:cNvSpPr/>
      </dsp:nvSpPr>
      <dsp:spPr>
        <a:xfrm>
          <a:off x="245364" y="952881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69869" y="977386"/>
        <a:ext cx="2447530" cy="787666"/>
      </dsp:txXfrm>
    </dsp:sp>
    <dsp:sp modelId="{B476807D-27B3-43CB-AA5F-A31F09641BC0}">
      <dsp:nvSpPr>
        <dsp:cNvPr id="0" name=""/>
        <dsp:cNvSpPr/>
      </dsp:nvSpPr>
      <dsp:spPr>
        <a:xfrm>
          <a:off x="490727" y="1905762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15232" y="1930267"/>
        <a:ext cx="2447530" cy="787666"/>
      </dsp:txXfrm>
    </dsp:sp>
    <dsp:sp modelId="{A46349AE-A9B2-4936-8C4A-4FA59CEDD0ED}">
      <dsp:nvSpPr>
        <dsp:cNvPr id="0" name=""/>
        <dsp:cNvSpPr/>
      </dsp:nvSpPr>
      <dsp:spPr>
        <a:xfrm>
          <a:off x="736092" y="2858643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760597" y="2883148"/>
        <a:ext cx="2447530" cy="787666"/>
      </dsp:txXfrm>
    </dsp:sp>
    <dsp:sp modelId="{BA25B86C-D2D9-48DC-8B7C-7F532D93F10A}">
      <dsp:nvSpPr>
        <dsp:cNvPr id="0" name=""/>
        <dsp:cNvSpPr/>
      </dsp:nvSpPr>
      <dsp:spPr>
        <a:xfrm>
          <a:off x="981455" y="3811524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005960" y="3836029"/>
        <a:ext cx="2447530" cy="787666"/>
      </dsp:txXfrm>
    </dsp:sp>
    <dsp:sp modelId="{529E9D2E-73AF-4724-A161-B0DED69F9142}">
      <dsp:nvSpPr>
        <dsp:cNvPr id="0" name=""/>
        <dsp:cNvSpPr/>
      </dsp:nvSpPr>
      <dsp:spPr>
        <a:xfrm>
          <a:off x="2715136" y="560992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NikoshBAN" pitchFamily="2" charset="0"/>
            <a:cs typeface="NikoshBAN" pitchFamily="2" charset="0"/>
          </a:endParaRPr>
        </a:p>
      </dsp:txBody>
      <dsp:txXfrm>
        <a:off x="2851096" y="696952"/>
        <a:ext cx="271919" cy="407879"/>
      </dsp:txXfrm>
    </dsp:sp>
    <dsp:sp modelId="{5A8CE64D-0F09-4EF8-A654-FC3E279306B6}">
      <dsp:nvSpPr>
        <dsp:cNvPr id="0" name=""/>
        <dsp:cNvSpPr/>
      </dsp:nvSpPr>
      <dsp:spPr>
        <a:xfrm>
          <a:off x="3023015" y="1522684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3158975" y="1658644"/>
        <a:ext cx="271919" cy="407879"/>
      </dsp:txXfrm>
    </dsp:sp>
    <dsp:sp modelId="{504B339F-F9ED-4EDD-AB44-31DEDC4C43CC}">
      <dsp:nvSpPr>
        <dsp:cNvPr id="0" name=""/>
        <dsp:cNvSpPr/>
      </dsp:nvSpPr>
      <dsp:spPr>
        <a:xfrm>
          <a:off x="3170604" y="2464192"/>
          <a:ext cx="614359" cy="58117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latin typeface="NikoshBAN" pitchFamily="2" charset="0"/>
            <a:cs typeface="NikoshBAN" pitchFamily="2" charset="0"/>
          </a:endParaRPr>
        </a:p>
      </dsp:txBody>
      <dsp:txXfrm>
        <a:off x="3324194" y="2609487"/>
        <a:ext cx="307179" cy="435884"/>
      </dsp:txXfrm>
    </dsp:sp>
    <dsp:sp modelId="{B90BBF8C-D56E-4E97-9268-9D8201338E2D}">
      <dsp:nvSpPr>
        <dsp:cNvPr id="0" name=""/>
        <dsp:cNvSpPr/>
      </dsp:nvSpPr>
      <dsp:spPr>
        <a:xfrm>
          <a:off x="3398335" y="3526219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NikoshBAN" pitchFamily="2" charset="0"/>
            <a:cs typeface="NikoshBAN" pitchFamily="2" charset="0"/>
          </a:endParaRPr>
        </a:p>
      </dsp:txBody>
      <dsp:txXfrm>
        <a:off x="3534295" y="3662179"/>
        <a:ext cx="271919" cy="407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1EC90-FB40-4652-8B7A-A8F20B97EBD2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ED03F-40E3-489A-A4F7-1AFA7E744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057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2D931-9F3E-48D1-97F6-FAE4D2AB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8E8B3-6FB8-422D-AB43-A0723D1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C33B-5BCB-4BFA-BD78-72C9A7EC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641B3-A4AB-4BD0-901C-29E097C64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4AB7F-8E06-4E7F-A155-3359D8A4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EA32B-2883-496C-BA3A-7556CD985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7515A-6EE6-4B06-98DA-F188AB24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6F49-4245-4936-85B5-B079B1640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ABB0-38F3-465B-AC1A-91AD2E5B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36CAB-5A86-46EB-8348-DCF9C3AD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BAFD4-3ACE-4C01-8BC2-D1A9C4DA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41E-E9B1-4147-B2E9-C4E4244B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549F-8E2A-48FA-A86C-BF38FCC0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1126-4CC1-4BEB-BBC0-39D7EFF1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B9EE3-89B3-45EF-9A6C-939A9E8B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/>
        </p:nvGraphicFramePr>
        <p:xfrm>
          <a:off x="3810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381000"/>
            <a:ext cx="7086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পরিকল্পনা প্রণয়ন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5257800"/>
            <a:ext cx="6858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1000"/>
            <a:ext cx="6858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98055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000" y="3239869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562600" y="3276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163669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6059269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6059269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3733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81940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334000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5181600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62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81200"/>
            <a:ext cx="5943599" cy="4191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34200" y="1905000"/>
            <a:ext cx="18288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5257800"/>
            <a:ext cx="6781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6400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419600" cy="26241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56" y="4114799"/>
            <a:ext cx="4545044" cy="255747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57800" y="1371600"/>
            <a:ext cx="32766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করা, ত্রুটি-বিচ্যুতি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কী উপায়ে ব্যবস্থাপনা কার্যাবলি পরিচালনা করলে প্রতিষ্ঠানের সফলতা অর্জন করা সম্ভব? ব্যাখ্যা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51816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আরিফুর রহমান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শিক্ষক(ব্যবসায়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শিক্ষা)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সোনার বাংলা মাধ্যমিক বিদ্যালয়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ধামসর , উজিরপুর , বরিসাল 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০১৭৭৪০০১২২৩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35052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অধ্যায়ঃ অষ্টম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তারিখঃ ২৩/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৭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7432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939746"/>
            <a:ext cx="3657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E-mail:arif1987h@gmail.com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ব্যবস্থাপনার জনক কে?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ব্যবস্থাপনার কাজ কী কী?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৪। পরিকল্পনা কী?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৫। কর্মীসংস্থানের মধ্যে কোন কোন কাজ অন্তর্ভুক্ত?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“ব্যবস্থাপনা হলো কতকগুলো কাজের ধারাবাহিক প্রক্রিয়া”-ব্যাখ্যা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0"/>
            <a:ext cx="9173029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66" y="305071"/>
            <a:ext cx="3679825" cy="2514329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457200" y="3200400"/>
            <a:ext cx="3276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হেনরি ফেওল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rlotte-business-telephone-system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1" y="3276599"/>
            <a:ext cx="3733800" cy="280399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5105400" cy="124936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smtClean="0">
                <a:latin typeface="NikoshBAN" pitchFamily="2" charset="0"/>
                <a:cs typeface="NikoshBAN" pitchFamily="2" charset="0"/>
              </a:rPr>
              <a:t>ব্যবস্থাপনা কি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তা বলতে পারবে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ব্যবস্থাপনার বৈশিষ্ট্য বর্ণনা করতে পারবে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ব্যবস্থাপনার কার্যাবলি ব্যাখ্যা করতে পারবে 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430705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04800"/>
            <a:ext cx="2819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4876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5715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23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ব্যবস্থাপনার বৈশিষ্ট্য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arabahik prok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962400" cy="319848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" y="5029200"/>
            <a:ext cx="40386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কতকগুলো কাজের ধারাবাহিক প্রক্রিয়া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715000" y="41910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715000" y="28194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715000" y="35052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5715000" y="2133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715000" y="1447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5715000" y="4876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সংগঠিতকরণ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5715000" y="5562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267200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429000"/>
            <a:ext cx="4191000" cy="306977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804208"/>
            <a:ext cx="4191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572000"/>
            <a:ext cx="342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364240" cy="32766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choloman prok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1"/>
            <a:ext cx="4343400" cy="301352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0" y="990600"/>
            <a:ext cx="327660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একটি চলমান প্রক্রিয়া। সময়ের সাথে মিল রেখে ব্যবস্থাপনার কাজের ক্ষেত্রেও নতুন নতুন কৌশল গ্রহণ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285</Words>
  <Application>Microsoft Office PowerPoint</Application>
  <PresentationFormat>On-screen Show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পরিচিতি</vt:lpstr>
      <vt:lpstr>PowerPoint Presentation</vt:lpstr>
      <vt:lpstr>ব্যবস্থাপনা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baby</dc:creator>
  <cp:lastModifiedBy>doel</cp:lastModifiedBy>
  <cp:revision>170</cp:revision>
  <dcterms:created xsi:type="dcterms:W3CDTF">2006-08-16T00:00:00Z</dcterms:created>
  <dcterms:modified xsi:type="dcterms:W3CDTF">2017-10-02T09:02:52Z</dcterms:modified>
</cp:coreProperties>
</file>